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2E9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DACA"/>
          </a:solidFill>
        </a:fill>
      </a:tcStyle>
    </a:wholeTbl>
    <a:band2H>
      <a:tcTxStyle b="def" i="def"/>
      <a:tcStyle>
        <a:tcBdr/>
        <a:fill>
          <a:solidFill>
            <a:srgbClr val="E7EDE7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0CEE9"/>
          </a:solidFill>
        </a:fill>
      </a:tcStyle>
    </a:wholeTbl>
    <a:band2H>
      <a:tcTxStyle b="def" i="def"/>
      <a:tcStyle>
        <a:tcBdr/>
        <a:fill>
          <a:solidFill>
            <a:srgbClr val="E9E8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508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8" name="Shape 10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0"/>
            <a:ext cx="10464800" cy="49403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half" idx="1"/>
          </p:nvPr>
        </p:nvSpPr>
        <p:spPr>
          <a:xfrm>
            <a:off x="1270000" y="5029200"/>
            <a:ext cx="104648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xfrm>
            <a:off x="1270000" y="6667500"/>
            <a:ext cx="10464800" cy="1524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Shape 21"/>
          <p:cNvSpPr/>
          <p:nvPr>
            <p:ph type="body" sz="quarter" idx="1"/>
          </p:nvPr>
        </p:nvSpPr>
        <p:spPr>
          <a:xfrm>
            <a:off x="1270000" y="8191500"/>
            <a:ext cx="10464800" cy="156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Shape 3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/>
          </p:nvPr>
        </p:nvSpPr>
        <p:spPr>
          <a:xfrm>
            <a:off x="952500" y="0"/>
            <a:ext cx="5334000" cy="4622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8" name="Shape 38"/>
          <p:cNvSpPr/>
          <p:nvPr>
            <p:ph type="body" sz="half" idx="1"/>
          </p:nvPr>
        </p:nvSpPr>
        <p:spPr>
          <a:xfrm>
            <a:off x="952500" y="4762500"/>
            <a:ext cx="5334000" cy="4991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hape 3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title"/>
          </p:nvPr>
        </p:nvSpPr>
        <p:spPr>
          <a:xfrm>
            <a:off x="952500" y="0"/>
            <a:ext cx="11099800" cy="2667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7" name="Shape 4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5" name="Shape 5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hape 5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4" name="Shape 64"/>
          <p:cNvSpPr/>
          <p:nvPr>
            <p:ph type="body" sz="half" idx="1"/>
          </p:nvPr>
        </p:nvSpPr>
        <p:spPr>
          <a:xfrm>
            <a:off x="952500" y="2452955"/>
            <a:ext cx="5334000" cy="6562191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" name="Shape 6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hape 7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214044"/>
            <a:ext cx="11099800" cy="2238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452955"/>
            <a:ext cx="11099800" cy="6562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9320106" y="8779791"/>
            <a:ext cx="3034454" cy="52070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8.png"/><Relationship Id="rId4" Type="http://schemas.openxmlformats.org/officeDocument/2006/relationships/image" Target="../media/image11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1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8.png"/><Relationship Id="rId4" Type="http://schemas.openxmlformats.org/officeDocument/2006/relationships/image" Target="../media/image12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asted-image-filtere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7100" y="304800"/>
            <a:ext cx="8610600" cy="914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/>
          <p:nvPr/>
        </p:nvSpPr>
        <p:spPr>
          <a:xfrm>
            <a:off x="623568" y="882650"/>
            <a:ext cx="11458130" cy="798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6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FB00"/>
                </a:solidFill>
              </a:rPr>
              <a:t>DON’T BANK ON EARTH…</a:t>
            </a:r>
            <a:endParaRPr>
              <a:solidFill>
                <a:srgbClr val="FFFB00"/>
              </a:solidFill>
            </a:endParaRPr>
          </a:p>
          <a:p>
            <a:pPr>
              <a:defRPr b="1" sz="3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>
              <a:solidFill>
                <a:srgbClr val="FFFB00"/>
              </a:solidFill>
            </a:endParaRPr>
          </a:p>
          <a:p>
            <a:pPr>
              <a:defRPr b="1" sz="6000">
                <a:solidFill>
                  <a:srgbClr val="00F9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…BANK IN HEAVEN!</a:t>
            </a:r>
          </a:p>
          <a:p>
            <a:pPr>
              <a:defRPr b="1" sz="6000">
                <a:solidFill>
                  <a:srgbClr val="00F900"/>
                </a:solidFill>
                <a:latin typeface="Tahoma"/>
                <a:ea typeface="Tahoma"/>
                <a:cs typeface="Tahoma"/>
                <a:sym typeface="Tahoma"/>
              </a:defRPr>
            </a:pPr>
          </a:p>
          <a:p>
            <a:pPr>
              <a:defRPr b="1" sz="600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LOGICAL REASON:</a:t>
            </a:r>
          </a:p>
          <a:p>
            <a:pPr>
              <a:defRPr b="1" sz="300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defRPr>
            </a:pPr>
          </a:p>
          <a:p>
            <a:pPr>
              <a:defRPr b="1" sz="720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THEOLOGICAL REASON:</a:t>
            </a:r>
          </a:p>
          <a:p>
            <a:pPr>
              <a:defRPr b="1" sz="720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defRPr>
            </a:pPr>
          </a:p>
        </p:txBody>
      </p:sp>
      <p:pic>
        <p:nvPicPr>
          <p:cNvPr id="136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38329" y="6648308"/>
            <a:ext cx="3245130" cy="28130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7079" y="649747"/>
            <a:ext cx="10150642" cy="879914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hape 139"/>
          <p:cNvSpPr/>
          <p:nvPr/>
        </p:nvSpPr>
        <p:spPr>
          <a:xfrm>
            <a:off x="1355133" y="1460499"/>
            <a:ext cx="9995000" cy="683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11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>
              <a:solidFill>
                <a:srgbClr val="0433FF"/>
              </a:solidFill>
            </a:endParaRPr>
          </a:p>
          <a:p>
            <a:pPr>
              <a:defRPr b="1" sz="4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>
              <a:solidFill>
                <a:srgbClr val="0433FF"/>
              </a:solidFill>
            </a:endParaRPr>
          </a:p>
          <a:p>
            <a:pPr>
              <a:defRPr b="1" sz="4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>
              <a:solidFill>
                <a:srgbClr val="0433FF"/>
              </a:solidFill>
            </a:endParaRPr>
          </a:p>
          <a:p>
            <a:pPr>
              <a:defRPr b="1" sz="4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>
              <a:solidFill>
                <a:srgbClr val="0433FF"/>
              </a:solidFill>
            </a:endParaRPr>
          </a:p>
          <a:p>
            <a:pPr>
              <a:defRPr b="1" sz="4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>
              <a:solidFill>
                <a:srgbClr val="0433FF"/>
              </a:solidFill>
            </a:endParaRPr>
          </a:p>
          <a:p>
            <a:pPr>
              <a:defRPr b="1" sz="4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>
              <a:solidFill>
                <a:srgbClr val="0433FF"/>
              </a:solidFill>
            </a:endParaRPr>
          </a:p>
          <a:p>
            <a:pPr>
              <a:defRPr b="1" sz="4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>
              <a:solidFill>
                <a:srgbClr val="0433FF"/>
              </a:solidFill>
            </a:endParaRPr>
          </a:p>
          <a:p>
            <a:pPr>
              <a:defRPr b="1" sz="9000">
                <a:solidFill>
                  <a:srgbClr val="FFFB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WORRY =</a:t>
            </a:r>
            <a:r>
              <a:rPr>
                <a:solidFill>
                  <a:srgbClr val="0433FF"/>
                </a:solidFill>
              </a:rPr>
              <a:t> </a:t>
            </a:r>
            <a:r>
              <a:rPr>
                <a:solidFill>
                  <a:srgbClr val="00F900"/>
                </a:solidFill>
              </a:rPr>
              <a:t>Money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7079" y="649747"/>
            <a:ext cx="10150642" cy="8799140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Shape 142"/>
          <p:cNvSpPr/>
          <p:nvPr/>
        </p:nvSpPr>
        <p:spPr>
          <a:xfrm>
            <a:off x="986814" y="1460499"/>
            <a:ext cx="10731637" cy="683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11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FB00"/>
                </a:solidFill>
              </a:rPr>
              <a:t>IDOL =</a:t>
            </a:r>
            <a:r>
              <a:rPr>
                <a:solidFill>
                  <a:srgbClr val="0433FF"/>
                </a:solidFill>
              </a:rPr>
              <a:t> </a:t>
            </a:r>
            <a:r>
              <a:rPr>
                <a:solidFill>
                  <a:srgbClr val="00F900"/>
                </a:solidFill>
              </a:rPr>
              <a:t>Money</a:t>
            </a:r>
            <a:endParaRPr>
              <a:solidFill>
                <a:srgbClr val="0433FF"/>
              </a:solidFill>
            </a:endParaRPr>
          </a:p>
          <a:p>
            <a:pPr>
              <a:defRPr b="1" sz="4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>
              <a:solidFill>
                <a:srgbClr val="0433FF"/>
              </a:solidFill>
            </a:endParaRPr>
          </a:p>
          <a:p>
            <a:pPr>
              <a:defRPr b="1" sz="4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>
              <a:solidFill>
                <a:srgbClr val="0433FF"/>
              </a:solidFill>
            </a:endParaRPr>
          </a:p>
          <a:p>
            <a:pPr>
              <a:defRPr b="1" sz="4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>
              <a:solidFill>
                <a:srgbClr val="0433FF"/>
              </a:solidFill>
            </a:endParaRPr>
          </a:p>
          <a:p>
            <a:pPr>
              <a:defRPr b="1" sz="4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>
              <a:solidFill>
                <a:srgbClr val="0433FF"/>
              </a:solidFill>
            </a:endParaRPr>
          </a:p>
          <a:p>
            <a:pPr>
              <a:defRPr b="1" sz="4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>
              <a:solidFill>
                <a:srgbClr val="0433FF"/>
              </a:solidFill>
            </a:endParaRPr>
          </a:p>
          <a:p>
            <a:pPr>
              <a:defRPr b="1" sz="4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>
              <a:solidFill>
                <a:srgbClr val="0433FF"/>
              </a:solidFill>
            </a:endParaRPr>
          </a:p>
          <a:p>
            <a:pPr>
              <a:defRPr b="1" sz="9000">
                <a:solidFill>
                  <a:srgbClr val="FFFB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WORRY =</a:t>
            </a:r>
            <a:r>
              <a:rPr>
                <a:solidFill>
                  <a:srgbClr val="0433FF"/>
                </a:solidFill>
              </a:rPr>
              <a:t> </a:t>
            </a:r>
            <a:r>
              <a:rPr>
                <a:solidFill>
                  <a:srgbClr val="00F900"/>
                </a:solidFill>
              </a:rPr>
              <a:t>Money</a:t>
            </a:r>
          </a:p>
        </p:txBody>
      </p:sp>
      <p:pic>
        <p:nvPicPr>
          <p:cNvPr id="143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91939" y="3138856"/>
            <a:ext cx="3820922" cy="38209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7079" y="649747"/>
            <a:ext cx="10150642" cy="8799140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/>
          <p:nvPr/>
        </p:nvSpPr>
        <p:spPr>
          <a:xfrm>
            <a:off x="509231" y="1238249"/>
            <a:ext cx="11686804" cy="727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11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>
              <a:solidFill>
                <a:srgbClr val="0433FF"/>
              </a:solidFill>
            </a:endParaRPr>
          </a:p>
          <a:p>
            <a:pPr>
              <a:defRPr b="1" sz="4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>
              <a:solidFill>
                <a:srgbClr val="0433FF"/>
              </a:solidFill>
            </a:endParaRPr>
          </a:p>
          <a:p>
            <a:pPr>
              <a:defRPr b="1" sz="4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>
              <a:solidFill>
                <a:srgbClr val="0433FF"/>
              </a:solidFill>
            </a:endParaRPr>
          </a:p>
          <a:p>
            <a:pPr>
              <a:defRPr b="1" sz="4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>
              <a:solidFill>
                <a:srgbClr val="0433FF"/>
              </a:solidFill>
            </a:endParaRPr>
          </a:p>
          <a:p>
            <a:pPr>
              <a:defRPr b="1" sz="4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>
              <a:solidFill>
                <a:srgbClr val="0433FF"/>
              </a:solidFill>
            </a:endParaRPr>
          </a:p>
          <a:p>
            <a:pPr>
              <a:defRPr b="1" sz="4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>
              <a:solidFill>
                <a:srgbClr val="0433FF"/>
              </a:solidFill>
            </a:endParaRPr>
          </a:p>
          <a:p>
            <a:pPr>
              <a:defRPr b="1" sz="4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>
              <a:solidFill>
                <a:srgbClr val="0433FF"/>
              </a:solidFill>
            </a:endParaRPr>
          </a:p>
          <a:p>
            <a:pPr>
              <a:defRPr b="1" sz="6000">
                <a:solidFill>
                  <a:srgbClr val="FFFB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00F900"/>
                </a:solidFill>
              </a:rPr>
              <a:t>Money  Health  Relationships </a:t>
            </a:r>
            <a:endParaRPr>
              <a:solidFill>
                <a:srgbClr val="00F900"/>
              </a:solidFill>
            </a:endParaRPr>
          </a:p>
          <a:p>
            <a:pPr>
              <a:defRPr b="1" sz="6000">
                <a:solidFill>
                  <a:srgbClr val="FFFB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= WORRIES</a:t>
            </a:r>
          </a:p>
        </p:txBody>
      </p:sp>
      <p:pic>
        <p:nvPicPr>
          <p:cNvPr id="147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91939" y="2834056"/>
            <a:ext cx="3820922" cy="38209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7079" y="649747"/>
            <a:ext cx="10150642" cy="879914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509231" y="698500"/>
            <a:ext cx="11686804" cy="835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9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FB00"/>
                </a:solidFill>
              </a:rPr>
              <a:t>IDOLS =</a:t>
            </a:r>
            <a:r>
              <a:rPr>
                <a:solidFill>
                  <a:srgbClr val="0433FF"/>
                </a:solidFill>
              </a:rPr>
              <a:t> </a:t>
            </a:r>
            <a:endParaRPr>
              <a:solidFill>
                <a:srgbClr val="0433FF"/>
              </a:solidFill>
            </a:endParaRPr>
          </a:p>
          <a:p>
            <a:pPr lvl="1">
              <a:defRPr b="1" sz="9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00F900"/>
                </a:solidFill>
              </a:rPr>
              <a:t>Control    Comfort</a:t>
            </a:r>
            <a:endParaRPr>
              <a:solidFill>
                <a:srgbClr val="0433FF"/>
              </a:solidFill>
            </a:endParaRPr>
          </a:p>
          <a:p>
            <a:pPr>
              <a:defRPr b="1" sz="4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>
              <a:solidFill>
                <a:srgbClr val="0433FF"/>
              </a:solidFill>
            </a:endParaRPr>
          </a:p>
          <a:p>
            <a:pPr>
              <a:defRPr b="1" sz="4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>
              <a:solidFill>
                <a:srgbClr val="0433FF"/>
              </a:solidFill>
            </a:endParaRPr>
          </a:p>
          <a:p>
            <a:pPr>
              <a:defRPr b="1" sz="4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>
              <a:solidFill>
                <a:srgbClr val="0433FF"/>
              </a:solidFill>
            </a:endParaRPr>
          </a:p>
          <a:p>
            <a:pPr>
              <a:defRPr b="1" sz="4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>
              <a:solidFill>
                <a:srgbClr val="0433FF"/>
              </a:solidFill>
            </a:endParaRPr>
          </a:p>
          <a:p>
            <a:pPr>
              <a:defRPr b="1" sz="4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>
              <a:solidFill>
                <a:srgbClr val="0433FF"/>
              </a:solidFill>
            </a:endParaRPr>
          </a:p>
          <a:p>
            <a:pPr>
              <a:defRPr b="1" sz="4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>
              <a:solidFill>
                <a:srgbClr val="0433FF"/>
              </a:solidFill>
            </a:endParaRPr>
          </a:p>
          <a:p>
            <a:pPr>
              <a:defRPr b="1" sz="6000">
                <a:solidFill>
                  <a:srgbClr val="FFFB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00F900"/>
                </a:solidFill>
              </a:rPr>
              <a:t>Money  Health  Relationships </a:t>
            </a:r>
            <a:endParaRPr>
              <a:solidFill>
                <a:srgbClr val="00F900"/>
              </a:solidFill>
            </a:endParaRPr>
          </a:p>
          <a:p>
            <a:pPr>
              <a:defRPr b="1" sz="6000">
                <a:solidFill>
                  <a:srgbClr val="FFFB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= WORRIES</a:t>
            </a:r>
          </a:p>
        </p:txBody>
      </p:sp>
      <p:pic>
        <p:nvPicPr>
          <p:cNvPr id="151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88739" y="3240456"/>
            <a:ext cx="3820922" cy="38209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asted-image-filtere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7100" y="304800"/>
            <a:ext cx="8610600" cy="914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Shape 154"/>
          <p:cNvSpPr/>
          <p:nvPr/>
        </p:nvSpPr>
        <p:spPr>
          <a:xfrm>
            <a:off x="623568" y="882650"/>
            <a:ext cx="11458130" cy="798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6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FB00"/>
                </a:solidFill>
              </a:rPr>
              <a:t>DON’T BANK ON EARTH…</a:t>
            </a:r>
            <a:endParaRPr>
              <a:solidFill>
                <a:srgbClr val="FFFB00"/>
              </a:solidFill>
            </a:endParaRPr>
          </a:p>
          <a:p>
            <a:pPr>
              <a:defRPr b="1" sz="3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>
              <a:solidFill>
                <a:srgbClr val="FFFB00"/>
              </a:solidFill>
            </a:endParaRPr>
          </a:p>
          <a:p>
            <a:pPr>
              <a:defRPr b="1" sz="6000">
                <a:solidFill>
                  <a:srgbClr val="00F9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…BANK IN HEAVEN!</a:t>
            </a:r>
          </a:p>
          <a:p>
            <a:pPr>
              <a:defRPr b="1" sz="6000">
                <a:solidFill>
                  <a:srgbClr val="00F900"/>
                </a:solidFill>
                <a:latin typeface="Tahoma"/>
                <a:ea typeface="Tahoma"/>
                <a:cs typeface="Tahoma"/>
                <a:sym typeface="Tahoma"/>
              </a:defRPr>
            </a:pPr>
          </a:p>
          <a:p>
            <a:pPr>
              <a:defRPr b="1" sz="600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LOGICAL REASON:</a:t>
            </a:r>
          </a:p>
          <a:p>
            <a:pPr>
              <a:defRPr b="1" sz="300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defRPr>
            </a:pPr>
          </a:p>
          <a:p>
            <a:pPr>
              <a:defRPr b="1" sz="720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THEOLOGICAL REASON:</a:t>
            </a:r>
          </a:p>
          <a:p>
            <a:pPr>
              <a:defRPr b="1" sz="720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defRPr>
            </a:pPr>
          </a:p>
        </p:txBody>
      </p:sp>
      <p:pic>
        <p:nvPicPr>
          <p:cNvPr id="155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38329" y="6648308"/>
            <a:ext cx="3245130" cy="28130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22792"/>
            <a:ext cx="13004800" cy="8708016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hape 158"/>
          <p:cNvSpPr/>
          <p:nvPr/>
        </p:nvSpPr>
        <p:spPr>
          <a:xfrm>
            <a:off x="-101337" y="755650"/>
            <a:ext cx="12907939" cy="824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10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FB00"/>
                </a:solidFill>
              </a:rPr>
              <a:t>DON’T STRESS </a:t>
            </a:r>
            <a:endParaRPr>
              <a:solidFill>
                <a:srgbClr val="FFFB00"/>
              </a:solidFill>
            </a:endParaRPr>
          </a:p>
          <a:p>
            <a:pPr>
              <a:defRPr b="1" sz="10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FB00"/>
                </a:solidFill>
              </a:rPr>
              <a:t>LIKE AN ORPHAN…</a:t>
            </a:r>
            <a:endParaRPr>
              <a:solidFill>
                <a:srgbClr val="FFFB00"/>
              </a:solidFill>
            </a:endParaRPr>
          </a:p>
          <a:p>
            <a:pPr>
              <a:defRPr b="1" sz="3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>
              <a:solidFill>
                <a:srgbClr val="FFFB00"/>
              </a:solidFill>
            </a:endParaRPr>
          </a:p>
          <a:p>
            <a:pPr>
              <a:defRPr b="1" sz="10000">
                <a:solidFill>
                  <a:srgbClr val="00F9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…BE SURE OF </a:t>
            </a:r>
          </a:p>
          <a:p>
            <a:pPr>
              <a:defRPr b="1" sz="10000">
                <a:solidFill>
                  <a:srgbClr val="00F9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YOUR FATHER’S CARE!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22792"/>
            <a:ext cx="13004800" cy="8708016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hape 161"/>
          <p:cNvSpPr/>
          <p:nvPr/>
        </p:nvSpPr>
        <p:spPr>
          <a:xfrm>
            <a:off x="1396308" y="825499"/>
            <a:ext cx="9912649" cy="734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4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FB00"/>
                </a:solidFill>
              </a:rPr>
              <a:t>DON’T STRESS </a:t>
            </a:r>
            <a:endParaRPr>
              <a:solidFill>
                <a:srgbClr val="FFFB00"/>
              </a:solidFill>
            </a:endParaRPr>
          </a:p>
          <a:p>
            <a:pPr>
              <a:defRPr b="1" sz="4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FB00"/>
                </a:solidFill>
              </a:rPr>
              <a:t>LIKE AN ORPHAN…</a:t>
            </a:r>
            <a:endParaRPr>
              <a:solidFill>
                <a:srgbClr val="FFFB00"/>
              </a:solidFill>
            </a:endParaRPr>
          </a:p>
          <a:p>
            <a:pPr>
              <a:defRPr b="1" sz="3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>
              <a:solidFill>
                <a:srgbClr val="FFFB00"/>
              </a:solidFill>
            </a:endParaRPr>
          </a:p>
          <a:p>
            <a:pPr>
              <a:defRPr b="1" sz="4800">
                <a:solidFill>
                  <a:srgbClr val="00F9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…BE SURE OF</a:t>
            </a:r>
          </a:p>
          <a:p>
            <a:pPr>
              <a:defRPr b="1" sz="4800">
                <a:solidFill>
                  <a:srgbClr val="00F9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YOUR FATHER’S CARE!</a:t>
            </a:r>
          </a:p>
          <a:p>
            <a:pPr>
              <a:defRPr b="1" sz="6000">
                <a:solidFill>
                  <a:srgbClr val="00F900"/>
                </a:solidFill>
                <a:latin typeface="Tahoma"/>
                <a:ea typeface="Tahoma"/>
                <a:cs typeface="Tahoma"/>
                <a:sym typeface="Tahoma"/>
              </a:defRPr>
            </a:pPr>
          </a:p>
          <a:p>
            <a:pPr>
              <a:defRPr b="1" sz="800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LOGICAL REASON:</a:t>
            </a:r>
          </a:p>
          <a:p>
            <a:pPr>
              <a:defRPr b="1" sz="800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defRPr>
            </a:pPr>
          </a:p>
        </p:txBody>
      </p:sp>
      <p:pic>
        <p:nvPicPr>
          <p:cNvPr id="162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21709" y="6802029"/>
            <a:ext cx="4261848" cy="21293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22792"/>
            <a:ext cx="13004800" cy="8708016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/>
          <p:nvPr/>
        </p:nvSpPr>
        <p:spPr>
          <a:xfrm>
            <a:off x="2709766" y="736600"/>
            <a:ext cx="7285733" cy="828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4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FB00"/>
                </a:solidFill>
              </a:rPr>
              <a:t>DON’T STRESS </a:t>
            </a:r>
            <a:endParaRPr>
              <a:solidFill>
                <a:srgbClr val="FFFB00"/>
              </a:solidFill>
            </a:endParaRPr>
          </a:p>
          <a:p>
            <a:pPr>
              <a:defRPr b="1" sz="4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FB00"/>
                </a:solidFill>
              </a:rPr>
              <a:t>LIKE AN ORPHAN…</a:t>
            </a:r>
            <a:endParaRPr>
              <a:solidFill>
                <a:srgbClr val="FFFB00"/>
              </a:solidFill>
            </a:endParaRPr>
          </a:p>
          <a:p>
            <a:pPr>
              <a:defRPr b="1" sz="3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>
              <a:solidFill>
                <a:srgbClr val="FFFB00"/>
              </a:solidFill>
            </a:endParaRPr>
          </a:p>
          <a:p>
            <a:pPr>
              <a:defRPr b="1" sz="4800">
                <a:solidFill>
                  <a:srgbClr val="00F9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…BE SURE OF</a:t>
            </a:r>
          </a:p>
          <a:p>
            <a:pPr>
              <a:defRPr b="1" sz="4800">
                <a:solidFill>
                  <a:srgbClr val="00F9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YOUR FATHER’S CARE!</a:t>
            </a:r>
          </a:p>
          <a:p>
            <a:pPr>
              <a:defRPr b="1" sz="6000">
                <a:solidFill>
                  <a:srgbClr val="00F900"/>
                </a:solidFill>
                <a:latin typeface="Tahoma"/>
                <a:ea typeface="Tahoma"/>
                <a:cs typeface="Tahoma"/>
                <a:sym typeface="Tahoma"/>
              </a:defRPr>
            </a:pPr>
          </a:p>
          <a:p>
            <a:pPr algn="l">
              <a:defRPr b="1" sz="480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LOGICAL REASON:</a:t>
            </a:r>
          </a:p>
          <a:p>
            <a:pPr>
              <a:defRPr b="1" sz="300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defRPr>
            </a:pPr>
          </a:p>
          <a:p>
            <a:pPr algn="l">
              <a:defRPr b="1" sz="720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THEOLOGICAL </a:t>
            </a:r>
          </a:p>
          <a:p>
            <a:pPr algn="l">
              <a:defRPr b="1" sz="720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REASON:</a:t>
            </a:r>
          </a:p>
        </p:txBody>
      </p:sp>
      <p:pic>
        <p:nvPicPr>
          <p:cNvPr id="166" name="pasted-image-filtered.png"/>
          <p:cNvPicPr>
            <a:picLocks noChangeAspect="1"/>
          </p:cNvPicPr>
          <p:nvPr/>
        </p:nvPicPr>
        <p:blipFill>
          <a:blip r:embed="rId3">
            <a:extLst/>
          </a:blip>
          <a:srcRect l="41263" t="14201" r="37401" b="11327"/>
          <a:stretch>
            <a:fillRect/>
          </a:stretch>
        </p:blipFill>
        <p:spPr>
          <a:xfrm>
            <a:off x="9928815" y="3590089"/>
            <a:ext cx="2378748" cy="55368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6900" y="552450"/>
            <a:ext cx="7187754" cy="5236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/>
        </p:nvSpPr>
        <p:spPr>
          <a:xfrm>
            <a:off x="1964221" y="2070099"/>
            <a:ext cx="9076358" cy="561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18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>
              <a:solidFill>
                <a:srgbClr val="FFFB00"/>
              </a:solidFill>
            </a:endParaRPr>
          </a:p>
          <a:p>
            <a:pPr>
              <a:defRPr b="1" sz="1800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WORRY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6900" y="552450"/>
            <a:ext cx="7187754" cy="52367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14411" y="3919908"/>
            <a:ext cx="6982389" cy="5236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7079" y="649747"/>
            <a:ext cx="10150642" cy="87991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7079" y="649747"/>
            <a:ext cx="10150642" cy="87991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pasted-image-filtered.png"/>
          <p:cNvPicPr>
            <a:picLocks noChangeAspect="1"/>
          </p:cNvPicPr>
          <p:nvPr/>
        </p:nvPicPr>
        <p:blipFill>
          <a:blip r:embed="rId3">
            <a:extLst/>
          </a:blip>
          <a:srcRect l="41263" t="14201" r="37401" b="11327"/>
          <a:stretch>
            <a:fillRect/>
          </a:stretch>
        </p:blipFill>
        <p:spPr>
          <a:xfrm>
            <a:off x="5812631" y="3443560"/>
            <a:ext cx="1379658" cy="32113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7079" y="649747"/>
            <a:ext cx="10150642" cy="87991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pasted-image-filtered.png"/>
          <p:cNvPicPr>
            <a:picLocks noChangeAspect="1"/>
          </p:cNvPicPr>
          <p:nvPr/>
        </p:nvPicPr>
        <p:blipFill>
          <a:blip r:embed="rId3">
            <a:extLst/>
          </a:blip>
          <a:srcRect l="41263" t="14201" r="37401" b="11327"/>
          <a:stretch>
            <a:fillRect/>
          </a:stretch>
        </p:blipFill>
        <p:spPr>
          <a:xfrm>
            <a:off x="3150790" y="-2349847"/>
            <a:ext cx="6703394" cy="156031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7079" y="649747"/>
            <a:ext cx="10150642" cy="87991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pasted-image-filtered.png"/>
          <p:cNvPicPr>
            <a:picLocks noChangeAspect="1"/>
          </p:cNvPicPr>
          <p:nvPr/>
        </p:nvPicPr>
        <p:blipFill>
          <a:blip r:embed="rId3">
            <a:extLst/>
          </a:blip>
          <a:srcRect l="41263" t="14201" r="37401" b="11327"/>
          <a:stretch>
            <a:fillRect/>
          </a:stretch>
        </p:blipFill>
        <p:spPr>
          <a:xfrm>
            <a:off x="1464118" y="817240"/>
            <a:ext cx="3636377" cy="84642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pasted-image.png"/>
          <p:cNvPicPr>
            <a:picLocks noChangeAspect="1"/>
          </p:cNvPicPr>
          <p:nvPr/>
        </p:nvPicPr>
        <p:blipFill>
          <a:blip r:embed="rId4">
            <a:extLst/>
          </a:blip>
          <a:srcRect l="25894" t="0" r="31158" b="0"/>
          <a:stretch>
            <a:fillRect/>
          </a:stretch>
        </p:blipFill>
        <p:spPr>
          <a:xfrm>
            <a:off x="7001081" y="838001"/>
            <a:ext cx="4631571" cy="80777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7079" y="649747"/>
            <a:ext cx="10150642" cy="8799140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Shape 186"/>
          <p:cNvSpPr/>
          <p:nvPr/>
        </p:nvSpPr>
        <p:spPr>
          <a:xfrm>
            <a:off x="1047530" y="1612899"/>
            <a:ext cx="10661006" cy="632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6000">
                <a:solidFill>
                  <a:srgbClr val="0433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r>
              <a:t>He who did not spare </a:t>
            </a:r>
          </a:p>
          <a:p>
            <a:pPr>
              <a:defRPr b="1" sz="6000">
                <a:solidFill>
                  <a:srgbClr val="0433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r>
              <a:t>his own Son, but gave him </a:t>
            </a:r>
          </a:p>
          <a:p>
            <a:pPr>
              <a:defRPr b="1" sz="6000">
                <a:solidFill>
                  <a:srgbClr val="0433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r>
              <a:t>up for us all - how will he </a:t>
            </a:r>
          </a:p>
          <a:p>
            <a:pPr>
              <a:defRPr b="1" sz="6000">
                <a:solidFill>
                  <a:srgbClr val="0433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r>
              <a:t>not also, along with him, graciously give us </a:t>
            </a:r>
          </a:p>
          <a:p>
            <a:pPr>
              <a:defRPr b="1" sz="6000">
                <a:solidFill>
                  <a:srgbClr val="0433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r>
              <a:t>all things? </a:t>
            </a:r>
          </a:p>
          <a:p>
            <a:pPr>
              <a:defRPr b="1" sz="4800">
                <a:solidFill>
                  <a:srgbClr val="0433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r>
              <a:t>Romans 8:32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22792"/>
            <a:ext cx="13004800" cy="8708016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Shape 189"/>
          <p:cNvSpPr/>
          <p:nvPr/>
        </p:nvSpPr>
        <p:spPr>
          <a:xfrm>
            <a:off x="-101337" y="755650"/>
            <a:ext cx="12907939" cy="824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10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FB00"/>
                </a:solidFill>
              </a:rPr>
              <a:t>DON’T STRESS </a:t>
            </a:r>
            <a:endParaRPr>
              <a:solidFill>
                <a:srgbClr val="FFFB00"/>
              </a:solidFill>
            </a:endParaRPr>
          </a:p>
          <a:p>
            <a:pPr>
              <a:defRPr b="1" sz="10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FB00"/>
                </a:solidFill>
              </a:rPr>
              <a:t>LIKE AN ORPHAN…</a:t>
            </a:r>
            <a:endParaRPr>
              <a:solidFill>
                <a:srgbClr val="FFFB00"/>
              </a:solidFill>
            </a:endParaRPr>
          </a:p>
          <a:p>
            <a:pPr>
              <a:defRPr b="1" sz="3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>
              <a:solidFill>
                <a:srgbClr val="FFFB00"/>
              </a:solidFill>
            </a:endParaRPr>
          </a:p>
          <a:p>
            <a:pPr>
              <a:defRPr b="1" sz="10000">
                <a:solidFill>
                  <a:srgbClr val="00F9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…BE SURE OF </a:t>
            </a:r>
          </a:p>
          <a:p>
            <a:pPr>
              <a:defRPr b="1" sz="10000">
                <a:solidFill>
                  <a:srgbClr val="00F9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YOUR FATHER’S CARE!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518533" y="673100"/>
            <a:ext cx="11668200" cy="840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9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not yet a Christian?</a:t>
            </a:r>
            <a:endParaRPr>
              <a:solidFill>
                <a:srgbClr val="FFFB00"/>
              </a:solidFill>
            </a:endParaRPr>
          </a:p>
          <a:p>
            <a:pPr>
              <a:defRPr b="1" sz="9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>
              <a:solidFill>
                <a:srgbClr val="FFFB00"/>
              </a:solidFill>
            </a:endParaRPr>
          </a:p>
          <a:p>
            <a:pPr>
              <a:defRPr b="1" sz="9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>
              <a:solidFill>
                <a:srgbClr val="FFFB00"/>
              </a:solidFill>
            </a:endParaRPr>
          </a:p>
          <a:p>
            <a:pPr>
              <a:defRPr b="1" sz="9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>
              <a:solidFill>
                <a:srgbClr val="FFFB00"/>
              </a:solidFill>
            </a:endParaRPr>
          </a:p>
          <a:p>
            <a:pPr>
              <a:defRPr b="1" sz="9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>
              <a:solidFill>
                <a:srgbClr val="FFFB00"/>
              </a:solidFill>
            </a:endParaRPr>
          </a:p>
        </p:txBody>
      </p:sp>
      <p:pic>
        <p:nvPicPr>
          <p:cNvPr id="192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28632" y="2616443"/>
            <a:ext cx="3048001" cy="304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/>
        </p:nvSpPr>
        <p:spPr>
          <a:xfrm>
            <a:off x="954413" y="812799"/>
            <a:ext cx="10796440" cy="812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7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not yet a Christian?</a:t>
            </a:r>
            <a:endParaRPr>
              <a:solidFill>
                <a:srgbClr val="FFFB00"/>
              </a:solidFill>
            </a:endParaRPr>
          </a:p>
          <a:p>
            <a:pPr>
              <a:defRPr b="1" sz="9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>
              <a:solidFill>
                <a:srgbClr val="FFFB00"/>
              </a:solidFill>
            </a:endParaRPr>
          </a:p>
          <a:p>
            <a:pPr>
              <a:defRPr b="1" sz="9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FB00"/>
                </a:solidFill>
              </a:rPr>
              <a:t>follower of Jesus?</a:t>
            </a:r>
            <a:endParaRPr>
              <a:solidFill>
                <a:srgbClr val="FFFB00"/>
              </a:solidFill>
            </a:endParaRPr>
          </a:p>
          <a:p>
            <a:pPr>
              <a:defRPr b="1" sz="9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>
              <a:solidFill>
                <a:srgbClr val="FFFB00"/>
              </a:solidFill>
            </a:endParaRPr>
          </a:p>
          <a:p>
            <a:pPr>
              <a:defRPr b="1" sz="9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>
              <a:solidFill>
                <a:srgbClr val="FFFB00"/>
              </a:solidFill>
            </a:endParaRPr>
          </a:p>
        </p:txBody>
      </p:sp>
      <p:pic>
        <p:nvPicPr>
          <p:cNvPr id="195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64989" y="1993656"/>
            <a:ext cx="1575288" cy="15752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/>
        </p:nvSpPr>
        <p:spPr>
          <a:xfrm>
            <a:off x="954413" y="812799"/>
            <a:ext cx="10796440" cy="812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7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not yet a Christian?</a:t>
            </a:r>
            <a:endParaRPr>
              <a:solidFill>
                <a:srgbClr val="FFFB00"/>
              </a:solidFill>
            </a:endParaRPr>
          </a:p>
          <a:p>
            <a:pPr>
              <a:defRPr b="1" sz="9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>
              <a:solidFill>
                <a:srgbClr val="FFFB00"/>
              </a:solidFill>
            </a:endParaRPr>
          </a:p>
          <a:p>
            <a:pPr>
              <a:defRPr b="1" sz="9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FB00"/>
                </a:solidFill>
              </a:rPr>
              <a:t>follower of Jesus?</a:t>
            </a:r>
            <a:endParaRPr>
              <a:solidFill>
                <a:srgbClr val="FFFB00"/>
              </a:solidFill>
            </a:endParaRPr>
          </a:p>
          <a:p>
            <a:pPr>
              <a:defRPr b="1" sz="9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>
              <a:solidFill>
                <a:srgbClr val="FFFB00"/>
              </a:solidFill>
            </a:endParaRPr>
          </a:p>
          <a:p>
            <a:pPr>
              <a:defRPr b="1" sz="9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>
              <a:solidFill>
                <a:srgbClr val="FFFB00"/>
              </a:solidFill>
            </a:endParaRPr>
          </a:p>
        </p:txBody>
      </p:sp>
      <p:pic>
        <p:nvPicPr>
          <p:cNvPr id="198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6480" y="5537814"/>
            <a:ext cx="3546299" cy="30741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64989" y="1993656"/>
            <a:ext cx="1575288" cy="15752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asted-image-filtere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8287" y="-87313"/>
            <a:ext cx="9928281" cy="9928281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Shape 114"/>
          <p:cNvSpPr/>
          <p:nvPr/>
        </p:nvSpPr>
        <p:spPr>
          <a:xfrm>
            <a:off x="1964221" y="2070099"/>
            <a:ext cx="9076358" cy="561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18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>
              <a:solidFill>
                <a:srgbClr val="FFFB00"/>
              </a:solidFill>
            </a:endParaRPr>
          </a:p>
          <a:p>
            <a:pPr>
              <a:defRPr b="1" sz="1800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WORRY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/>
        </p:nvSpPr>
        <p:spPr>
          <a:xfrm>
            <a:off x="954413" y="812799"/>
            <a:ext cx="10796440" cy="812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7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not yet a Christian?</a:t>
            </a:r>
            <a:endParaRPr>
              <a:solidFill>
                <a:srgbClr val="FFFB00"/>
              </a:solidFill>
            </a:endParaRPr>
          </a:p>
          <a:p>
            <a:pPr>
              <a:defRPr b="1" sz="9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>
              <a:solidFill>
                <a:srgbClr val="FFFB00"/>
              </a:solidFill>
            </a:endParaRPr>
          </a:p>
          <a:p>
            <a:pPr>
              <a:defRPr b="1" sz="9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FB00"/>
                </a:solidFill>
              </a:rPr>
              <a:t>follower of Jesus?</a:t>
            </a:r>
            <a:endParaRPr>
              <a:solidFill>
                <a:srgbClr val="FFFB00"/>
              </a:solidFill>
            </a:endParaRPr>
          </a:p>
          <a:p>
            <a:pPr>
              <a:defRPr b="1" sz="9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>
              <a:solidFill>
                <a:srgbClr val="FFFB00"/>
              </a:solidFill>
            </a:endParaRPr>
          </a:p>
          <a:p>
            <a:pPr>
              <a:defRPr b="1" sz="9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>
              <a:solidFill>
                <a:srgbClr val="FFFB00"/>
              </a:solidFill>
            </a:endParaRPr>
          </a:p>
        </p:txBody>
      </p:sp>
      <p:pic>
        <p:nvPicPr>
          <p:cNvPr id="202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6480" y="5537814"/>
            <a:ext cx="3546299" cy="30741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pasted-image-filtered.png"/>
          <p:cNvPicPr>
            <a:picLocks noChangeAspect="1"/>
          </p:cNvPicPr>
          <p:nvPr/>
        </p:nvPicPr>
        <p:blipFill>
          <a:blip r:embed="rId3">
            <a:extLst/>
          </a:blip>
          <a:srcRect l="41263" t="14201" r="37401" b="11327"/>
          <a:stretch>
            <a:fillRect/>
          </a:stretch>
        </p:blipFill>
        <p:spPr>
          <a:xfrm>
            <a:off x="4155082" y="4861226"/>
            <a:ext cx="2027789" cy="47199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64989" y="1993656"/>
            <a:ext cx="1575288" cy="15752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/>
        </p:nvSpPr>
        <p:spPr>
          <a:xfrm>
            <a:off x="954413" y="812799"/>
            <a:ext cx="10796440" cy="812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7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not yet a Christian?</a:t>
            </a:r>
            <a:endParaRPr>
              <a:solidFill>
                <a:srgbClr val="FFFB00"/>
              </a:solidFill>
            </a:endParaRPr>
          </a:p>
          <a:p>
            <a:pPr>
              <a:defRPr b="1" sz="9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>
              <a:solidFill>
                <a:srgbClr val="FFFB00"/>
              </a:solidFill>
            </a:endParaRPr>
          </a:p>
          <a:p>
            <a:pPr>
              <a:defRPr b="1" sz="9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FB00"/>
                </a:solidFill>
              </a:rPr>
              <a:t>follower of Jesus?</a:t>
            </a:r>
            <a:endParaRPr>
              <a:solidFill>
                <a:srgbClr val="FFFB00"/>
              </a:solidFill>
            </a:endParaRPr>
          </a:p>
          <a:p>
            <a:pPr>
              <a:defRPr b="1" sz="9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>
              <a:solidFill>
                <a:srgbClr val="FFFB00"/>
              </a:solidFill>
            </a:endParaRPr>
          </a:p>
          <a:p>
            <a:pPr>
              <a:defRPr b="1" sz="9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>
              <a:solidFill>
                <a:srgbClr val="FFFB00"/>
              </a:solidFill>
            </a:endParaRPr>
          </a:p>
        </p:txBody>
      </p:sp>
      <p:pic>
        <p:nvPicPr>
          <p:cNvPr id="207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6480" y="5537814"/>
            <a:ext cx="3546299" cy="30741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pasted-image-filtered.png"/>
          <p:cNvPicPr>
            <a:picLocks noChangeAspect="1"/>
          </p:cNvPicPr>
          <p:nvPr/>
        </p:nvPicPr>
        <p:blipFill>
          <a:blip r:embed="rId3">
            <a:extLst/>
          </a:blip>
          <a:srcRect l="41263" t="14201" r="37401" b="11327"/>
          <a:stretch>
            <a:fillRect/>
          </a:stretch>
        </p:blipFill>
        <p:spPr>
          <a:xfrm>
            <a:off x="4155082" y="4861226"/>
            <a:ext cx="2027789" cy="47199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pasted-image.png"/>
          <p:cNvPicPr>
            <a:picLocks noChangeAspect="1"/>
          </p:cNvPicPr>
          <p:nvPr/>
        </p:nvPicPr>
        <p:blipFill>
          <a:blip r:embed="rId4">
            <a:extLst/>
          </a:blip>
          <a:srcRect l="25894" t="0" r="31158" b="0"/>
          <a:stretch>
            <a:fillRect/>
          </a:stretch>
        </p:blipFill>
        <p:spPr>
          <a:xfrm>
            <a:off x="6375021" y="4945247"/>
            <a:ext cx="2442186" cy="42593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pasted-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564989" y="1993656"/>
            <a:ext cx="1575288" cy="15752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/>
        </p:nvSpPr>
        <p:spPr>
          <a:xfrm>
            <a:off x="954413" y="812799"/>
            <a:ext cx="10796440" cy="812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7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not yet a Christian?</a:t>
            </a:r>
            <a:endParaRPr>
              <a:solidFill>
                <a:srgbClr val="FFFB00"/>
              </a:solidFill>
            </a:endParaRPr>
          </a:p>
          <a:p>
            <a:pPr>
              <a:defRPr b="1" sz="9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>
              <a:solidFill>
                <a:srgbClr val="FFFB00"/>
              </a:solidFill>
            </a:endParaRPr>
          </a:p>
          <a:p>
            <a:pPr>
              <a:defRPr b="1" sz="9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FB00"/>
                </a:solidFill>
              </a:rPr>
              <a:t>follower of Jesus?</a:t>
            </a:r>
            <a:endParaRPr>
              <a:solidFill>
                <a:srgbClr val="FFFB00"/>
              </a:solidFill>
            </a:endParaRPr>
          </a:p>
          <a:p>
            <a:pPr>
              <a:defRPr b="1" sz="9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>
              <a:solidFill>
                <a:srgbClr val="FFFB00"/>
              </a:solidFill>
            </a:endParaRPr>
          </a:p>
          <a:p>
            <a:pPr>
              <a:defRPr b="1" sz="9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>
              <a:solidFill>
                <a:srgbClr val="FFFB00"/>
              </a:solidFill>
            </a:endParaRPr>
          </a:p>
        </p:txBody>
      </p:sp>
      <p:pic>
        <p:nvPicPr>
          <p:cNvPr id="213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6480" y="5537814"/>
            <a:ext cx="3546299" cy="30741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pasted-image-filtered.png"/>
          <p:cNvPicPr>
            <a:picLocks noChangeAspect="1"/>
          </p:cNvPicPr>
          <p:nvPr/>
        </p:nvPicPr>
        <p:blipFill>
          <a:blip r:embed="rId3">
            <a:extLst/>
          </a:blip>
          <a:srcRect l="41263" t="14201" r="37401" b="11327"/>
          <a:stretch>
            <a:fillRect/>
          </a:stretch>
        </p:blipFill>
        <p:spPr>
          <a:xfrm>
            <a:off x="4155082" y="4861226"/>
            <a:ext cx="2027789" cy="47199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pasted-image.png"/>
          <p:cNvPicPr>
            <a:picLocks noChangeAspect="1"/>
          </p:cNvPicPr>
          <p:nvPr/>
        </p:nvPicPr>
        <p:blipFill>
          <a:blip r:embed="rId4">
            <a:extLst/>
          </a:blip>
          <a:srcRect l="25894" t="0" r="31158" b="0"/>
          <a:stretch>
            <a:fillRect/>
          </a:stretch>
        </p:blipFill>
        <p:spPr>
          <a:xfrm>
            <a:off x="6375021" y="4945247"/>
            <a:ext cx="2442186" cy="42593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pasted-image.png"/>
          <p:cNvPicPr>
            <a:picLocks noChangeAspect="1"/>
          </p:cNvPicPr>
          <p:nvPr/>
        </p:nvPicPr>
        <p:blipFill>
          <a:blip r:embed="rId5">
            <a:extLst/>
          </a:blip>
          <a:srcRect l="31046" t="0" r="0" b="0"/>
          <a:stretch>
            <a:fillRect/>
          </a:stretch>
        </p:blipFill>
        <p:spPr>
          <a:xfrm>
            <a:off x="9009694" y="5341977"/>
            <a:ext cx="3546133" cy="34094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pasted-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564989" y="1993656"/>
            <a:ext cx="1575288" cy="15752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1422663" y="2070099"/>
            <a:ext cx="9859939" cy="561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18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FB00"/>
                </a:solidFill>
              </a:rPr>
              <a:t>DON’T</a:t>
            </a:r>
            <a:r>
              <a:t> </a:t>
            </a:r>
            <a:r>
              <a:rPr>
                <a:solidFill>
                  <a:srgbClr val="0433FF"/>
                </a:solidFill>
              </a:rPr>
              <a:t>WORRY</a:t>
            </a:r>
            <a:r>
              <a:rPr>
                <a:solidFill>
                  <a:srgbClr val="FFFB00"/>
                </a:solidFill>
              </a:rPr>
              <a:t>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7079" y="649747"/>
            <a:ext cx="10150642" cy="879914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hape 119"/>
          <p:cNvSpPr/>
          <p:nvPr/>
        </p:nvSpPr>
        <p:spPr>
          <a:xfrm>
            <a:off x="731171" y="1149350"/>
            <a:ext cx="11242924" cy="745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18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2000">
                <a:solidFill>
                  <a:srgbClr val="00F900"/>
                </a:solidFill>
              </a:rPr>
              <a:t>Getting to the heart of our</a:t>
            </a:r>
            <a:r>
              <a:rPr>
                <a:solidFill>
                  <a:srgbClr val="00F900"/>
                </a:solidFill>
              </a:rPr>
              <a:t> </a:t>
            </a:r>
            <a:r>
              <a:t> </a:t>
            </a:r>
            <a:r>
              <a:rPr>
                <a:solidFill>
                  <a:srgbClr val="0433FF"/>
                </a:solidFill>
              </a:rPr>
              <a:t>WORRY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7079" y="649747"/>
            <a:ext cx="10150642" cy="879914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 122"/>
          <p:cNvSpPr/>
          <p:nvPr/>
        </p:nvSpPr>
        <p:spPr>
          <a:xfrm>
            <a:off x="890727" y="527050"/>
            <a:ext cx="10923811" cy="869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8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00F900"/>
                </a:solidFill>
              </a:rPr>
              <a:t>Getting to the </a:t>
            </a:r>
            <a:endParaRPr>
              <a:solidFill>
                <a:srgbClr val="00F900"/>
              </a:solidFill>
            </a:endParaRPr>
          </a:p>
          <a:p>
            <a:pPr>
              <a:defRPr b="1" sz="8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00F900"/>
                </a:solidFill>
              </a:rPr>
              <a:t>heart of our </a:t>
            </a:r>
            <a:r>
              <a:t> </a:t>
            </a:r>
          </a:p>
          <a:p>
            <a:pPr>
              <a:defRPr b="1" sz="8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0433FF"/>
                </a:solidFill>
              </a:rPr>
              <a:t>WORRY</a:t>
            </a:r>
            <a:endParaRPr>
              <a:solidFill>
                <a:srgbClr val="0433FF"/>
              </a:solidFill>
            </a:endParaRPr>
          </a:p>
          <a:p>
            <a:pPr>
              <a:defRPr b="1" sz="4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>
              <a:solidFill>
                <a:srgbClr val="0433FF"/>
              </a:solidFill>
            </a:endParaRPr>
          </a:p>
          <a:p>
            <a:pPr>
              <a:defRPr b="1" sz="14000">
                <a:solidFill>
                  <a:srgbClr val="FFFB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- UNBELIEF</a:t>
            </a:r>
          </a:p>
          <a:p>
            <a:pPr>
              <a:defRPr b="1" sz="14000">
                <a:solidFill>
                  <a:srgbClr val="FFFB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- IDOLATRY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7079" y="649747"/>
            <a:ext cx="10150642" cy="8799140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/>
          <p:nvPr/>
        </p:nvSpPr>
        <p:spPr>
          <a:xfrm>
            <a:off x="731171" y="1149350"/>
            <a:ext cx="11242924" cy="745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18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2000">
                <a:solidFill>
                  <a:srgbClr val="00F900"/>
                </a:solidFill>
              </a:rPr>
              <a:t>Getting to the heart of our</a:t>
            </a:r>
            <a:r>
              <a:rPr>
                <a:solidFill>
                  <a:srgbClr val="00F900"/>
                </a:solidFill>
              </a:rPr>
              <a:t> </a:t>
            </a:r>
            <a:r>
              <a:t> </a:t>
            </a:r>
            <a:r>
              <a:rPr>
                <a:solidFill>
                  <a:srgbClr val="0433FF"/>
                </a:solidFill>
              </a:rPr>
              <a:t>WORRY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asted-image-filtere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7100" y="304800"/>
            <a:ext cx="8610600" cy="914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Shape 128"/>
          <p:cNvSpPr/>
          <p:nvPr/>
        </p:nvSpPr>
        <p:spPr>
          <a:xfrm>
            <a:off x="1036268" y="914400"/>
            <a:ext cx="10632729" cy="792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1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FB00"/>
                </a:solidFill>
              </a:rPr>
              <a:t>DON’T BANK </a:t>
            </a:r>
            <a:endParaRPr>
              <a:solidFill>
                <a:srgbClr val="FFFB00"/>
              </a:solidFill>
            </a:endParaRPr>
          </a:p>
          <a:p>
            <a:pPr>
              <a:defRPr b="1" sz="1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FB00"/>
                </a:solidFill>
              </a:rPr>
              <a:t>ON EARTH…</a:t>
            </a:r>
            <a:endParaRPr>
              <a:solidFill>
                <a:srgbClr val="FFFB00"/>
              </a:solidFill>
            </a:endParaRPr>
          </a:p>
          <a:p>
            <a:pPr>
              <a:defRPr b="1" sz="3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>
              <a:solidFill>
                <a:srgbClr val="FFFB00"/>
              </a:solidFill>
            </a:endParaRPr>
          </a:p>
          <a:p>
            <a:pPr>
              <a:defRPr b="1" sz="12000">
                <a:solidFill>
                  <a:srgbClr val="00F9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…BANK IN HEAVEN!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asted-image-filtere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7100" y="304800"/>
            <a:ext cx="8610600" cy="914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Shape 131"/>
          <p:cNvSpPr/>
          <p:nvPr/>
        </p:nvSpPr>
        <p:spPr>
          <a:xfrm>
            <a:off x="1290020" y="1276349"/>
            <a:ext cx="10125225" cy="720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6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FB00"/>
                </a:solidFill>
              </a:rPr>
              <a:t>DON’T BANK ON EARTH…</a:t>
            </a:r>
            <a:endParaRPr>
              <a:solidFill>
                <a:srgbClr val="FFFB00"/>
              </a:solidFill>
            </a:endParaRPr>
          </a:p>
          <a:p>
            <a:pPr>
              <a:defRPr b="1" sz="3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>
              <a:solidFill>
                <a:srgbClr val="FFFB00"/>
              </a:solidFill>
            </a:endParaRPr>
          </a:p>
          <a:p>
            <a:pPr>
              <a:defRPr b="1" sz="6000">
                <a:solidFill>
                  <a:srgbClr val="00F9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…BANK IN HEAVEN!</a:t>
            </a:r>
          </a:p>
          <a:p>
            <a:pPr>
              <a:defRPr b="1" sz="6000">
                <a:solidFill>
                  <a:srgbClr val="00F900"/>
                </a:solidFill>
                <a:latin typeface="Tahoma"/>
                <a:ea typeface="Tahoma"/>
                <a:cs typeface="Tahoma"/>
                <a:sym typeface="Tahoma"/>
              </a:defRPr>
            </a:pPr>
          </a:p>
          <a:p>
            <a:pPr>
              <a:defRPr b="1" sz="800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LOGICAL REASON:</a:t>
            </a:r>
          </a:p>
          <a:p>
            <a:pPr>
              <a:defRPr b="1" sz="300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defRPr>
            </a:pPr>
          </a:p>
          <a:p>
            <a:pPr>
              <a:defRPr b="1" sz="7200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defRPr>
            </a:pPr>
          </a:p>
        </p:txBody>
      </p:sp>
      <p:pic>
        <p:nvPicPr>
          <p:cNvPr id="132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34444" y="5551582"/>
            <a:ext cx="3316798" cy="33167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to the Heart of Our Worry</dc:title>
</cp:coreProperties>
</file>